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layfair Display" panose="020B0604020202020204" charset="0"/>
      <p:regular r:id="rId9"/>
      <p:bold r:id="rId10"/>
      <p:italic r:id="rId11"/>
      <p:boldItalic r:id="rId12"/>
    </p:embeddedFont>
    <p:embeddedFont>
      <p:font typeface="Montserrat" panose="020B0604020202020204" charset="0"/>
      <p:regular r:id="rId13"/>
      <p:bold r:id="rId14"/>
      <p:italic r:id="rId15"/>
      <p:boldItalic r:id="rId16"/>
    </p:embeddedFont>
    <p:embeddedFont>
      <p:font typeface="Oswald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9467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7da6cf16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7da6cf16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7da6cf16e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7da6cf16e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7dbff71f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7dbff71f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7da6cf16e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7da6cf16e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7dbff71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7dbff71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Child &amp; Family Studies Praxis Presentation</a:t>
            </a:r>
            <a:endParaRPr sz="5000"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Jessie Zong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Quad Manhattan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Twice Exceptional (2e)</a:t>
            </a:r>
            <a:endParaRPr sz="390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476850"/>
            <a:ext cx="8520600" cy="9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Students who are intellectually or creatively gifted and also diagnosed with one or more learning disabilities</a:t>
            </a:r>
            <a:endParaRPr sz="19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311700" y="2571750"/>
            <a:ext cx="7311600" cy="9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Playfair Display"/>
              <a:buChar char="●"/>
            </a:pPr>
            <a:r>
              <a:rPr lang="en"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Their giftedness may often be overshadowed by their disabilities or vice versa</a:t>
            </a:r>
            <a:endParaRPr sz="19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Integrated Classroom Strategies</a:t>
            </a:r>
            <a:endParaRPr sz="380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39212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Zones of Regulation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Social Thinking Curriculum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Collaborative Problem Solving </a:t>
            </a:r>
            <a:endParaRPr sz="1900"/>
          </a:p>
        </p:txBody>
      </p:sp>
      <p:pic>
        <p:nvPicPr>
          <p:cNvPr id="78" name="Google Shape;78;p16" descr="No photo description available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3050" y="2734425"/>
            <a:ext cx="4466201" cy="21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 descr="Social Thinking Curriculum | Winters Wonderful Worker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89025" y="1352150"/>
            <a:ext cx="2643275" cy="341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The Quad Manhattan</a:t>
            </a:r>
            <a:endParaRPr sz="3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301475"/>
            <a:ext cx="85206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with kindergarten students (5-6 year olds)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individualized psychosocial plans for each student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Updated/tracked each child’s progress daily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Assisted classroom teachers throughout the day with camp activities as well as providing 1 on 1 support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Led mid-summer parent conferences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Completed of summer reports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1100" y="2907050"/>
            <a:ext cx="211675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Takeaways/Relevance to CFS</a:t>
            </a:r>
            <a:endParaRPr sz="390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459850"/>
            <a:ext cx="8520600" cy="30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Interdisciplinary experience </a:t>
            </a:r>
            <a:endParaRPr sz="1900"/>
          </a:p>
          <a:p>
            <a:pPr marL="4572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Gaining more knowledge about 2e students and how to support them </a:t>
            </a:r>
            <a:endParaRPr sz="1900"/>
          </a:p>
          <a:p>
            <a:pPr marL="4572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Working directly with students, families, and psychologists </a:t>
            </a:r>
            <a:endParaRPr sz="1900"/>
          </a:p>
          <a:p>
            <a:pPr marL="0" lvl="0" indent="0" algn="l" rtl="0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On-screen Show (16:9)</PresentationFormat>
  <Paragraphs>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Playfair Display</vt:lpstr>
      <vt:lpstr>Montserrat</vt:lpstr>
      <vt:lpstr>Oswald</vt:lpstr>
      <vt:lpstr>Pop</vt:lpstr>
      <vt:lpstr>Child &amp; Family Studies Praxis Presentation</vt:lpstr>
      <vt:lpstr>The Quad Manhattan</vt:lpstr>
      <vt:lpstr>Twice Exceptional (2e)</vt:lpstr>
      <vt:lpstr>Integrated Classroom Strategies</vt:lpstr>
      <vt:lpstr>The Quad Manhattan </vt:lpstr>
      <vt:lpstr>Takeaways/Relevance to CFS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&amp; Family Studies Praxis Presentation</dc:title>
  <dc:creator>Leslie</dc:creator>
  <cp:lastModifiedBy>Leslie</cp:lastModifiedBy>
  <cp:revision>1</cp:revision>
  <dcterms:modified xsi:type="dcterms:W3CDTF">2020-05-17T13:13:19Z</dcterms:modified>
</cp:coreProperties>
</file>